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920038" cy="122396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855">
          <p15:clr>
            <a:srgbClr val="747775"/>
          </p15:clr>
        </p15:guide>
        <p15:guide id="2" pos="249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20B278-0354-49CB-A734-52795477BD02}">
  <a:tblStyle styleId="{6120B278-0354-49CB-A734-52795477BD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680" y="90"/>
      </p:cViewPr>
      <p:guideLst>
        <p:guide orient="horz" pos="3855"/>
        <p:guide pos="24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9932" y="685800"/>
            <a:ext cx="2219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099499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685800"/>
            <a:ext cx="22193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969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9984" y="1771867"/>
            <a:ext cx="7380300" cy="488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9976" y="6744374"/>
            <a:ext cx="7380300" cy="18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9976" y="2632248"/>
            <a:ext cx="7380300" cy="467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9976" y="7501358"/>
            <a:ext cx="7380300" cy="30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9976" y="5118383"/>
            <a:ext cx="7380300" cy="200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9976" y="1059027"/>
            <a:ext cx="7380300" cy="136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9976" y="2742548"/>
            <a:ext cx="7380300" cy="81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9976" y="1059027"/>
            <a:ext cx="7380300" cy="136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9976" y="2742548"/>
            <a:ext cx="3464700" cy="81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85543" y="2742548"/>
            <a:ext cx="3464700" cy="81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9976" y="1059027"/>
            <a:ext cx="7380300" cy="136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9976" y="1322163"/>
            <a:ext cx="2432400" cy="179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9976" y="3306835"/>
            <a:ext cx="2432400" cy="75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24626" y="1071223"/>
            <a:ext cx="5515500" cy="973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960000" y="-297"/>
            <a:ext cx="3960000" cy="122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9961" y="2934590"/>
            <a:ext cx="3504000" cy="352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9961" y="6670485"/>
            <a:ext cx="3504000" cy="29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278307" y="1723083"/>
            <a:ext cx="3323700" cy="879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9976" y="10067510"/>
            <a:ext cx="51960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9976" y="1059027"/>
            <a:ext cx="7380300" cy="13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9976" y="2742548"/>
            <a:ext cx="7380300" cy="81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338349" y="11097069"/>
            <a:ext cx="475200" cy="93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>
            <p:extLst>
              <p:ext uri="{D42A27DB-BD31-4B8C-83A1-F6EECF244321}">
                <p14:modId xmlns:p14="http://schemas.microsoft.com/office/powerpoint/2010/main" val="806195615"/>
              </p:ext>
            </p:extLst>
          </p:nvPr>
        </p:nvGraphicFramePr>
        <p:xfrm>
          <a:off x="254942" y="251454"/>
          <a:ext cx="7408566" cy="11736718"/>
        </p:xfrm>
        <a:graphic>
          <a:graphicData uri="http://schemas.openxmlformats.org/drawingml/2006/table">
            <a:tbl>
              <a:tblPr>
                <a:noFill/>
                <a:tableStyleId>{6120B278-0354-49CB-A734-52795477BD02}</a:tableStyleId>
              </a:tblPr>
              <a:tblGrid>
                <a:gridCol w="501161"/>
                <a:gridCol w="499191"/>
                <a:gridCol w="2066964"/>
                <a:gridCol w="1435175"/>
                <a:gridCol w="1099781"/>
                <a:gridCol w="1325977"/>
                <a:gridCol w="480317"/>
              </a:tblGrid>
              <a:tr h="6922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シーン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9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カット</a:t>
                      </a:r>
                      <a:endParaRPr sz="9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画面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セリフ・ナレーション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音（</a:t>
                      </a:r>
                      <a:r>
                        <a:rPr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BGM</a:t>
                      </a: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SE</a:t>
                      </a: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備考（カメラワークなど）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endParaRPr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 anchor="ctr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  <a:tr h="13805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583" marR="93583" marT="125264" marB="125264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PresentationFormat>ユーザー設定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2026-05-06T00:23:58Z</dcterms:modified>
</cp:coreProperties>
</file>